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DD1D-6F70-4ABE-8740-DE3DAF70324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54DC-EA22-4AA4-84EF-B61835955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DD1D-6F70-4ABE-8740-DE3DAF70324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54DC-EA22-4AA4-84EF-B61835955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DD1D-6F70-4ABE-8740-DE3DAF70324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54DC-EA22-4AA4-84EF-B61835955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DD1D-6F70-4ABE-8740-DE3DAF70324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54DC-EA22-4AA4-84EF-B61835955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DD1D-6F70-4ABE-8740-DE3DAF70324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54DC-EA22-4AA4-84EF-B61835955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DD1D-6F70-4ABE-8740-DE3DAF70324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54DC-EA22-4AA4-84EF-B61835955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DD1D-6F70-4ABE-8740-DE3DAF70324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54DC-EA22-4AA4-84EF-B61835955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DD1D-6F70-4ABE-8740-DE3DAF70324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54DC-EA22-4AA4-84EF-B61835955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DD1D-6F70-4ABE-8740-DE3DAF70324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54DC-EA22-4AA4-84EF-B61835955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DD1D-6F70-4ABE-8740-DE3DAF70324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54DC-EA22-4AA4-84EF-B61835955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DD1D-6F70-4ABE-8740-DE3DAF70324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54DC-EA22-4AA4-84EF-B61835955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EDD1D-6F70-4ABE-8740-DE3DAF70324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D54DC-EA22-4AA4-84EF-B618359552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260648"/>
            <a:ext cx="5729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ОФОРМЛЕНИЕ СТУДЕНЧЕСКОЙ ТРАНСПОРТНОЙ КАРТЫ </a:t>
            </a:r>
            <a:endParaRPr lang="ru-RU" b="1" dirty="0"/>
          </a:p>
        </p:txBody>
      </p:sp>
      <p:pic>
        <p:nvPicPr>
          <p:cNvPr id="6" name="Рисунок 5" descr="03e4e265-4627-4edd-b4ef-b9e83b9b8a4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15368"/>
            <a:ext cx="3779912" cy="53426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836712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Способ № 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95936" y="1628800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сайте </a:t>
            </a:r>
            <a:r>
              <a:rPr lang="en-US" dirty="0" smtClean="0"/>
              <a:t>karta.nso.ru </a:t>
            </a:r>
            <a:r>
              <a:rPr lang="ru-RU" dirty="0" smtClean="0"/>
              <a:t>привязать свою действующую банковскую карту платежной системы «МИР» к студенческой льготе. </a:t>
            </a:r>
          </a:p>
          <a:p>
            <a:r>
              <a:rPr lang="ru-RU" dirty="0" smtClean="0"/>
              <a:t>Привязка осуществляется через «</a:t>
            </a:r>
            <a:r>
              <a:rPr lang="ru-RU" dirty="0" err="1" smtClean="0"/>
              <a:t>Госуслуги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6102" t="16798" r="35236" b="11199"/>
          <a:stretch>
            <a:fillRect/>
          </a:stretch>
        </p:blipFill>
        <p:spPr bwMode="auto">
          <a:xfrm>
            <a:off x="0" y="476672"/>
            <a:ext cx="4418603" cy="305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83568" y="116632"/>
            <a:ext cx="135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Способ № 2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7874" t="15748" r="50000" b="31846"/>
          <a:stretch>
            <a:fillRect/>
          </a:stretch>
        </p:blipFill>
        <p:spPr bwMode="auto">
          <a:xfrm>
            <a:off x="4427984" y="476672"/>
            <a:ext cx="442485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1520" y="3645024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 У куратора группы взять образец Анкеты-заявления и Согласия на обработку персональных данных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Заполнить Анкету-заявление на получение студенческой транспортной карты и согласие на обработку персональных данных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smtClean="0"/>
              <a:t>На Анкету приклеить цветное фото 3*4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smtClean="0"/>
              <a:t>Оплатить изготовление карты в Сбербанк </a:t>
            </a:r>
            <a:r>
              <a:rPr lang="ru-RU" sz="1600" dirty="0" err="1" smtClean="0"/>
              <a:t>Онлайн</a:t>
            </a:r>
            <a:r>
              <a:rPr lang="ru-RU" sz="1600" dirty="0" smtClean="0"/>
              <a:t>, 140 руб.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smtClean="0"/>
              <a:t>Сдать заполненные Анкету, согласие и чек об оплате  куратору группы</a:t>
            </a:r>
          </a:p>
          <a:p>
            <a:pPr>
              <a:buFont typeface="Arial" pitchFamily="34" charset="0"/>
              <a:buChar char="•"/>
            </a:pPr>
            <a:endParaRPr lang="ru-RU" sz="1600" dirty="0"/>
          </a:p>
          <a:p>
            <a:r>
              <a:rPr lang="ru-RU" sz="1600" dirty="0" smtClean="0"/>
              <a:t>Ориентировочный срок изготовления карты 30 дней. </a:t>
            </a:r>
          </a:p>
          <a:p>
            <a:endParaRPr lang="ru-RU" sz="1600" dirty="0" smtClean="0"/>
          </a:p>
          <a:p>
            <a:r>
              <a:rPr lang="ru-RU" sz="1600" b="1" dirty="0" smtClean="0">
                <a:solidFill>
                  <a:srgbClr val="FF0000"/>
                </a:solidFill>
              </a:rPr>
              <a:t>Организованное изготовление карт  сотрудником университета будет осуществляться до 1 декабря 2025. Далее студент занимается оформлением карты самостоятельно!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2913" t="29046" r="23228" b="30796"/>
          <a:stretch>
            <a:fillRect/>
          </a:stretch>
        </p:blipFill>
        <p:spPr bwMode="auto">
          <a:xfrm>
            <a:off x="467544" y="188640"/>
            <a:ext cx="8098081" cy="540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116</Words>
  <Application>Microsoft Office PowerPoint</Application>
  <PresentationFormat>Экран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N.goncharova</dc:creator>
  <cp:lastModifiedBy>N.goncharova</cp:lastModifiedBy>
  <cp:revision>4</cp:revision>
  <dcterms:created xsi:type="dcterms:W3CDTF">2025-08-27T10:49:47Z</dcterms:created>
  <dcterms:modified xsi:type="dcterms:W3CDTF">2025-08-27T11:24:38Z</dcterms:modified>
</cp:coreProperties>
</file>